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</p:sldIdLst>
  <p:sldSz cx="6858000" cy="9906000" type="A4"/>
  <p:notesSz cx="7105650" cy="102393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338D"/>
    <a:srgbClr val="522E88"/>
    <a:srgbClr val="5C0EE8"/>
    <a:srgbClr val="2405FF"/>
    <a:srgbClr val="430AAA"/>
    <a:srgbClr val="4A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251" autoAdjust="0"/>
    <p:restoredTop sz="94660"/>
  </p:normalViewPr>
  <p:slideViewPr>
    <p:cSldViewPr snapToGrid="0">
      <p:cViewPr>
        <p:scale>
          <a:sx n="96" d="100"/>
          <a:sy n="96" d="100"/>
        </p:scale>
        <p:origin x="104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2513-01AA-4952-AA16-F3E3745729F9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B56A-7137-4B12-A03C-4F57AFD38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834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2513-01AA-4952-AA16-F3E3745729F9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B56A-7137-4B12-A03C-4F57AFD38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208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2513-01AA-4952-AA16-F3E3745729F9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B56A-7137-4B12-A03C-4F57AFD38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599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2513-01AA-4952-AA16-F3E3745729F9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B56A-7137-4B12-A03C-4F57AFD38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7140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2513-01AA-4952-AA16-F3E3745729F9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B56A-7137-4B12-A03C-4F57AFD38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804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2513-01AA-4952-AA16-F3E3745729F9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B56A-7137-4B12-A03C-4F57AFD38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5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2513-01AA-4952-AA16-F3E3745729F9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B56A-7137-4B12-A03C-4F57AFD38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580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2513-01AA-4952-AA16-F3E3745729F9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B56A-7137-4B12-A03C-4F57AFD38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819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2513-01AA-4952-AA16-F3E3745729F9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B56A-7137-4B12-A03C-4F57AFD38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34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2513-01AA-4952-AA16-F3E3745729F9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B56A-7137-4B12-A03C-4F57AFD38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735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2513-01AA-4952-AA16-F3E3745729F9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B56A-7137-4B12-A03C-4F57AFD38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2455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62513-01AA-4952-AA16-F3E3745729F9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5B56A-7137-4B12-A03C-4F57AFD38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9837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92" t="2421" r="13167" b="7529"/>
          <a:stretch/>
        </p:blipFill>
        <p:spPr>
          <a:xfrm flipH="1">
            <a:off x="84863" y="3307326"/>
            <a:ext cx="3865990" cy="598101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-381350"/>
            <a:ext cx="6858000" cy="1779752"/>
          </a:xfrm>
          <a:prstGeom prst="rect">
            <a:avLst/>
          </a:prstGeom>
          <a:solidFill>
            <a:srgbClr val="522E88"/>
          </a:solidFill>
          <a:ln>
            <a:solidFill>
              <a:srgbClr val="522E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7871790"/>
            <a:ext cx="6858000" cy="2034209"/>
          </a:xfrm>
          <a:prstGeom prst="rect">
            <a:avLst/>
          </a:prstGeom>
          <a:solidFill>
            <a:srgbClr val="522E88"/>
          </a:solidFill>
          <a:ln>
            <a:solidFill>
              <a:srgbClr val="522E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152518" y="1539909"/>
            <a:ext cx="65529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522E88"/>
                </a:solidFill>
                <a:latin typeface="Myriad Pro" panose="020B0503030403020204" pitchFamily="34" charset="0"/>
              </a:rPr>
              <a:t>Are your </a:t>
            </a:r>
            <a:r>
              <a:rPr lang="en-GB" sz="2400" dirty="0">
                <a:solidFill>
                  <a:srgbClr val="522E88"/>
                </a:solidFill>
                <a:latin typeface="Myriad Pro" panose="020B0503030403020204" pitchFamily="34" charset="0"/>
              </a:rPr>
              <a:t>s</a:t>
            </a:r>
            <a:r>
              <a:rPr lang="en-GB" sz="2400" dirty="0" smtClean="0">
                <a:solidFill>
                  <a:srgbClr val="522E88"/>
                </a:solidFill>
                <a:latin typeface="Myriad Pro" panose="020B0503030403020204" pitchFamily="34" charset="0"/>
              </a:rPr>
              <a:t>taff </a:t>
            </a:r>
            <a:r>
              <a:rPr lang="en-GB" sz="2400" dirty="0">
                <a:solidFill>
                  <a:srgbClr val="522E88"/>
                </a:solidFill>
                <a:latin typeface="Myriad Pro" panose="020B0503030403020204" pitchFamily="34" charset="0"/>
              </a:rPr>
              <a:t>f</a:t>
            </a:r>
            <a:r>
              <a:rPr lang="en-GB" sz="2400" dirty="0" smtClean="0">
                <a:solidFill>
                  <a:srgbClr val="522E88"/>
                </a:solidFill>
                <a:latin typeface="Myriad Pro" panose="020B0503030403020204" pitchFamily="34" charset="0"/>
              </a:rPr>
              <a:t>eeling </a:t>
            </a:r>
            <a:r>
              <a:rPr lang="en-GB" sz="2400" dirty="0" smtClean="0">
                <a:solidFill>
                  <a:srgbClr val="522E88"/>
                </a:solidFill>
                <a:latin typeface="Myriad Pro" panose="020B0503030403020204" pitchFamily="34" charset="0"/>
              </a:rPr>
              <a:t>stressed or </a:t>
            </a:r>
            <a:r>
              <a:rPr lang="en-GB" sz="2400" dirty="0" smtClean="0">
                <a:solidFill>
                  <a:srgbClr val="522E88"/>
                </a:solidFill>
                <a:latin typeface="Myriad Pro" panose="020B0503030403020204" pitchFamily="34" charset="0"/>
              </a:rPr>
              <a:t>overwhelmed?</a:t>
            </a:r>
          </a:p>
          <a:p>
            <a:endParaRPr lang="en-GB" sz="1200" dirty="0" smtClean="0">
              <a:solidFill>
                <a:srgbClr val="522E88"/>
              </a:solidFill>
              <a:latin typeface="Myriad Pro" panose="020B0503030403020204" pitchFamily="34" charset="0"/>
            </a:endParaRPr>
          </a:p>
          <a:p>
            <a:r>
              <a:rPr lang="en-GB" sz="2400" dirty="0" smtClean="0">
                <a:solidFill>
                  <a:srgbClr val="522E88"/>
                </a:solidFill>
                <a:latin typeface="Myriad Pro" panose="020B0503030403020204" pitchFamily="34" charset="0"/>
              </a:rPr>
              <a:t>Do you wish they had practical strategies to help them cope better? </a:t>
            </a:r>
            <a:endParaRPr lang="en-GB" sz="2400" dirty="0">
              <a:solidFill>
                <a:srgbClr val="522E88"/>
              </a:solidFill>
              <a:latin typeface="Myriad Pro" panose="020B0503030403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25628" y="-184880"/>
            <a:ext cx="68275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chemeClr val="bg1"/>
                </a:solidFill>
                <a:latin typeface="Myriad Pro" charset="0"/>
                <a:ea typeface="Myriad Pro" charset="0"/>
                <a:cs typeface="Myriad Pro" charset="0"/>
              </a:rPr>
              <a:t>Resilience </a:t>
            </a:r>
            <a:r>
              <a:rPr lang="en-GB" sz="4000" b="1" dirty="0" smtClean="0">
                <a:solidFill>
                  <a:schemeClr val="bg1"/>
                </a:solidFill>
                <a:latin typeface="Myriad Pro" charset="0"/>
                <a:ea typeface="Myriad Pro" charset="0"/>
                <a:cs typeface="Myriad Pro" charset="0"/>
              </a:rPr>
              <a:t>&amp; </a:t>
            </a:r>
            <a:r>
              <a:rPr lang="en-GB" sz="4000" b="1" dirty="0" smtClean="0">
                <a:solidFill>
                  <a:schemeClr val="bg1"/>
                </a:solidFill>
                <a:latin typeface="Myriad Pro" charset="0"/>
                <a:ea typeface="Myriad Pro" charset="0"/>
                <a:cs typeface="Myriad Pro" charset="0"/>
              </a:rPr>
              <a:t>Wellbeing </a:t>
            </a:r>
            <a:endParaRPr lang="en-GB" sz="4000" b="1" dirty="0" smtClean="0">
              <a:solidFill>
                <a:schemeClr val="bg1"/>
              </a:solidFill>
              <a:latin typeface="Myriad Pro" charset="0"/>
              <a:ea typeface="Myriad Pro" charset="0"/>
              <a:cs typeface="Myriad Pro" charset="0"/>
            </a:endParaRPr>
          </a:p>
          <a:p>
            <a:pPr algn="ctr"/>
            <a:r>
              <a:rPr lang="en-GB" sz="4000" b="1" dirty="0" smtClean="0">
                <a:solidFill>
                  <a:schemeClr val="bg1"/>
                </a:solidFill>
                <a:latin typeface="Myriad Pro" charset="0"/>
                <a:ea typeface="Myriad Pro" charset="0"/>
                <a:cs typeface="Myriad Pro" charset="0"/>
              </a:rPr>
              <a:t>Team Workshop</a:t>
            </a:r>
            <a:endParaRPr lang="en-GB" sz="4000" dirty="0" smtClean="0">
              <a:solidFill>
                <a:schemeClr val="bg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pic>
        <p:nvPicPr>
          <p:cNvPr id="1027" name="Picture 3" descr="MMW4690-Logo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7388" y="6341439"/>
            <a:ext cx="1345372" cy="1346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-15240" y="9344408"/>
            <a:ext cx="685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err="1" smtClean="0">
                <a:solidFill>
                  <a:schemeClr val="bg1"/>
                </a:solidFill>
                <a:latin typeface="Myriad Pro" panose="020B0503030403020204" pitchFamily="34" charset="0"/>
              </a:rPr>
              <a:t>www.inspiredtochange.biz</a:t>
            </a:r>
            <a:endParaRPr lang="en-GB" sz="2000" dirty="0">
              <a:solidFill>
                <a:schemeClr val="bg1"/>
              </a:solidFill>
              <a:latin typeface="Myriad Pro" panose="020B0503030403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10609" y="5471760"/>
            <a:ext cx="295400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dirty="0" smtClean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To book your workshop call Caroline Prout on 07729 801 247</a:t>
            </a:r>
            <a:endParaRPr lang="en-GB" sz="2000" dirty="0">
              <a:solidFill>
                <a:srgbClr val="39338D"/>
              </a:solidFill>
              <a:latin typeface="Myriad Pro" charset="0"/>
              <a:ea typeface="Myriad Pro" charset="0"/>
              <a:cs typeface="Myriad Pro" charset="0"/>
            </a:endParaRPr>
          </a:p>
          <a:p>
            <a:pPr algn="r"/>
            <a:endParaRPr lang="en-GB" sz="2200" dirty="0" smtClean="0">
              <a:solidFill>
                <a:srgbClr val="39338D"/>
              </a:solidFill>
              <a:latin typeface="Myriad Pro" charset="0"/>
              <a:ea typeface="Myriad Pro" charset="0"/>
              <a:cs typeface="Myriad Pro" charset="0"/>
            </a:endParaRPr>
          </a:p>
          <a:p>
            <a:pPr algn="r"/>
            <a:endParaRPr lang="en-GB" sz="2200" dirty="0">
              <a:solidFill>
                <a:srgbClr val="39338D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92330" y="4021257"/>
            <a:ext cx="39700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smtClean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What </a:t>
            </a:r>
            <a:r>
              <a:rPr lang="en-GB" sz="2000" dirty="0" smtClean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is stress? </a:t>
            </a:r>
          </a:p>
          <a:p>
            <a:pPr algn="r"/>
            <a:r>
              <a:rPr lang="en-GB" sz="2000" dirty="0" smtClean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Why does it happen? </a:t>
            </a:r>
          </a:p>
          <a:p>
            <a:pPr algn="r"/>
            <a:r>
              <a:rPr lang="en-GB" sz="2000" dirty="0" smtClean="0">
                <a:solidFill>
                  <a:srgbClr val="39338D"/>
                </a:solidFill>
                <a:latin typeface="Myriad Pro" charset="0"/>
                <a:ea typeface="Myriad Pro" charset="0"/>
                <a:cs typeface="Myriad Pro" charset="0"/>
              </a:rPr>
              <a:t>What can I do to reduce it?</a:t>
            </a:r>
            <a:endParaRPr lang="en-GB" sz="2000" dirty="0" smtClean="0">
              <a:solidFill>
                <a:srgbClr val="522E88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2801" y="8036984"/>
            <a:ext cx="67311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Myriad Pro" charset="0"/>
                <a:ea typeface="Myriad Pro" charset="0"/>
                <a:cs typeface="Myriad Pro" charset="0"/>
              </a:rPr>
              <a:t>2 </a:t>
            </a:r>
            <a:r>
              <a:rPr lang="en-US" b="1" dirty="0">
                <a:solidFill>
                  <a:schemeClr val="bg1"/>
                </a:solidFill>
                <a:latin typeface="Myriad Pro" charset="0"/>
                <a:ea typeface="Myriad Pro" charset="0"/>
                <a:cs typeface="Myriad Pro" charset="0"/>
              </a:rPr>
              <a:t>million years of evolution and neuroscience </a:t>
            </a:r>
            <a:r>
              <a:rPr lang="en-US" b="1" dirty="0" smtClean="0">
                <a:solidFill>
                  <a:schemeClr val="bg1"/>
                </a:solidFill>
                <a:latin typeface="Myriad Pro" charset="0"/>
                <a:ea typeface="Myriad Pro" charset="0"/>
                <a:cs typeface="Myriad Pro" charset="0"/>
              </a:rPr>
              <a:t>made easy </a:t>
            </a:r>
            <a:r>
              <a:rPr lang="en-US" b="1" dirty="0">
                <a:solidFill>
                  <a:schemeClr val="bg1"/>
                </a:solidFill>
                <a:latin typeface="Myriad Pro" charset="0"/>
                <a:ea typeface="Myriad Pro" charset="0"/>
                <a:cs typeface="Myriad Pro" charset="0"/>
              </a:rPr>
              <a:t>to understand and relevant to our modern day lives, helping you understand </a:t>
            </a:r>
            <a:r>
              <a:rPr lang="en-US" b="1" dirty="0" smtClean="0">
                <a:solidFill>
                  <a:schemeClr val="bg1"/>
                </a:solidFill>
                <a:latin typeface="Myriad Pro" charset="0"/>
                <a:ea typeface="Myriad Pro" charset="0"/>
                <a:cs typeface="Myriad Pro" charset="0"/>
              </a:rPr>
              <a:t>why we think the way we do and how we can take back control from anxious and negative thinking.</a:t>
            </a:r>
            <a:endParaRPr lang="en-GB" b="1" dirty="0">
              <a:solidFill>
                <a:schemeClr val="bg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54087" y="3307326"/>
            <a:ext cx="46082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b="1" dirty="0" smtClean="0">
                <a:solidFill>
                  <a:srgbClr val="39338D"/>
                </a:solidFill>
                <a:latin typeface="Myriad Pro" panose="020B0503030403020204" pitchFamily="34" charset="0"/>
              </a:rPr>
              <a:t>On our half </a:t>
            </a:r>
            <a:r>
              <a:rPr lang="en-GB" sz="2000" b="1" dirty="0">
                <a:solidFill>
                  <a:srgbClr val="39338D"/>
                </a:solidFill>
                <a:latin typeface="Myriad Pro" panose="020B0503030403020204" pitchFamily="34" charset="0"/>
              </a:rPr>
              <a:t>d</a:t>
            </a:r>
            <a:r>
              <a:rPr lang="en-GB" sz="2000" b="1" dirty="0" smtClean="0">
                <a:solidFill>
                  <a:srgbClr val="39338D"/>
                </a:solidFill>
                <a:latin typeface="Myriad Pro" panose="020B0503030403020204" pitchFamily="34" charset="0"/>
              </a:rPr>
              <a:t>ay Resilience &amp; </a:t>
            </a:r>
            <a:r>
              <a:rPr lang="en-GB" sz="2000" b="1" dirty="0" smtClean="0">
                <a:solidFill>
                  <a:srgbClr val="39338D"/>
                </a:solidFill>
                <a:latin typeface="Myriad Pro" panose="020B0503030403020204" pitchFamily="34" charset="0"/>
              </a:rPr>
              <a:t>Wellbeing </a:t>
            </a:r>
            <a:r>
              <a:rPr lang="en-GB" sz="2000" b="1" dirty="0" smtClean="0">
                <a:solidFill>
                  <a:srgbClr val="39338D"/>
                </a:solidFill>
                <a:latin typeface="Myriad Pro" panose="020B0503030403020204" pitchFamily="34" charset="0"/>
              </a:rPr>
              <a:t>Workshop your staff will learn</a:t>
            </a:r>
            <a:r>
              <a:rPr lang="en-GB" sz="2000" b="1" dirty="0">
                <a:solidFill>
                  <a:srgbClr val="39338D"/>
                </a:solidFill>
                <a:latin typeface="Myriad Pro" panose="020B0503030403020204" pitchFamily="34" charset="0"/>
              </a:rPr>
              <a:t>:</a:t>
            </a:r>
            <a:endParaRPr lang="en-GB" sz="2000" b="1" dirty="0">
              <a:solidFill>
                <a:srgbClr val="39338D"/>
              </a:solidFill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9741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9897</TotalTime>
  <Words>110</Words>
  <Application>Microsoft Macintosh PowerPoint</Application>
  <PresentationFormat>A4 Paper (210x297 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Calibri Light</vt:lpstr>
      <vt:lpstr>Myriad Pro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Caroline Prout</dc:creator>
  <cp:lastModifiedBy>Microsoft Office User</cp:lastModifiedBy>
  <cp:revision>66</cp:revision>
  <cp:lastPrinted>2018-06-21T14:48:43Z</cp:lastPrinted>
  <dcterms:created xsi:type="dcterms:W3CDTF">2015-05-14T10:22:47Z</dcterms:created>
  <dcterms:modified xsi:type="dcterms:W3CDTF">2020-02-19T15:10:11Z</dcterms:modified>
</cp:coreProperties>
</file>