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</p:sldIdLst>
  <p:sldSz cx="6858000" cy="9906000" type="A4"/>
  <p:notesSz cx="7105650" cy="10239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E88"/>
    <a:srgbClr val="39338D"/>
    <a:srgbClr val="5C0EE8"/>
    <a:srgbClr val="2405FF"/>
    <a:srgbClr val="430AAA"/>
    <a:srgbClr val="4A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51" autoAdjust="0"/>
    <p:restoredTop sz="94660"/>
  </p:normalViewPr>
  <p:slideViewPr>
    <p:cSldViewPr snapToGrid="0">
      <p:cViewPr>
        <p:scale>
          <a:sx n="96" d="100"/>
          <a:sy n="96" d="100"/>
        </p:scale>
        <p:origin x="104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8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9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4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0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8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1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3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5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2513-01AA-4952-AA16-F3E3745729F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B56A-7137-4B12-A03C-4F57AFD38F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3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t="2421" r="13167" b="7529"/>
          <a:stretch/>
        </p:blipFill>
        <p:spPr>
          <a:xfrm flipH="1">
            <a:off x="281940" y="2859984"/>
            <a:ext cx="3865990" cy="5981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81350"/>
            <a:ext cx="6858000" cy="1779752"/>
          </a:xfrm>
          <a:prstGeom prst="rect">
            <a:avLst/>
          </a:prstGeom>
          <a:solidFill>
            <a:srgbClr val="522E88"/>
          </a:solidFill>
          <a:ln>
            <a:solidFill>
              <a:srgbClr val="522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7648250"/>
            <a:ext cx="6858000" cy="2257750"/>
          </a:xfrm>
          <a:prstGeom prst="rect">
            <a:avLst/>
          </a:prstGeom>
          <a:solidFill>
            <a:srgbClr val="522E88"/>
          </a:solidFill>
          <a:ln>
            <a:solidFill>
              <a:srgbClr val="522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1650" y="1492189"/>
            <a:ext cx="6217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522E88"/>
                </a:solidFill>
                <a:latin typeface="Myriad Pro" panose="020B0503030403020204" pitchFamily="34" charset="0"/>
              </a:rPr>
              <a:t>Feeling stressed or anxious?</a:t>
            </a:r>
          </a:p>
          <a:p>
            <a:endParaRPr lang="en-GB" sz="800" b="1" dirty="0" smtClean="0">
              <a:solidFill>
                <a:srgbClr val="522E88"/>
              </a:solidFill>
              <a:latin typeface="Myriad Pro" panose="020B0503030403020204" pitchFamily="34" charset="0"/>
            </a:endParaRPr>
          </a:p>
          <a:p>
            <a:r>
              <a:rPr lang="en-GB" sz="2500" b="1" dirty="0" smtClean="0">
                <a:solidFill>
                  <a:srgbClr val="522E88"/>
                </a:solidFill>
                <a:latin typeface="Myriad Pro" panose="020B0503030403020204" pitchFamily="34" charset="0"/>
              </a:rPr>
              <a:t>Have you lost your confidence?</a:t>
            </a:r>
            <a:endParaRPr lang="en-GB" sz="2500" b="1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249"/>
            <a:ext cx="682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Resilience and Wellbeing Workshop</a:t>
            </a:r>
            <a:endParaRPr lang="en-GB" sz="4000" dirty="0" smtClean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1027" name="Picture 3" descr="MMW4690-Logo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88" y="6341439"/>
            <a:ext cx="1345372" cy="134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0480" y="9024517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Book your place on </a:t>
            </a:r>
            <a:r>
              <a:rPr lang="en-GB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[internal contact details]</a:t>
            </a:r>
            <a:endParaRPr lang="en-GB" sz="2200" b="1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endParaRPr lang="en-GB" sz="2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" y="940207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This workshop is run by Inspired to Change for </a:t>
            </a:r>
            <a:r>
              <a:rPr lang="en-GB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[company name] </a:t>
            </a:r>
            <a:r>
              <a:rPr lang="en-GB" sz="14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www.inspiredtochange.biz</a:t>
            </a:r>
            <a:endParaRPr lang="en-GB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0359" y="5664237"/>
            <a:ext cx="3124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rgbClr val="522E88"/>
                </a:solidFill>
                <a:latin typeface="Myriad Pro" charset="0"/>
                <a:ea typeface="Myriad Pro" charset="0"/>
                <a:cs typeface="Myriad Pro" charset="0"/>
              </a:rPr>
              <a:t>Thursday 7</a:t>
            </a:r>
            <a:r>
              <a:rPr lang="en-GB" sz="2000" b="1" baseline="30000" dirty="0" smtClean="0">
                <a:solidFill>
                  <a:srgbClr val="522E88"/>
                </a:solidFill>
                <a:latin typeface="Myriad Pro" charset="0"/>
                <a:ea typeface="Myriad Pro" charset="0"/>
                <a:cs typeface="Myriad Pro" charset="0"/>
              </a:rPr>
              <a:t>th</a:t>
            </a:r>
            <a:r>
              <a:rPr lang="en-GB" sz="2000" b="1" dirty="0" smtClean="0">
                <a:solidFill>
                  <a:srgbClr val="522E88"/>
                </a:solidFill>
                <a:latin typeface="Myriad Pro" charset="0"/>
                <a:ea typeface="Myriad Pro" charset="0"/>
                <a:cs typeface="Myriad Pro" charset="0"/>
              </a:rPr>
              <a:t> November</a:t>
            </a:r>
            <a:endParaRPr lang="en-GB" sz="2000" b="1" dirty="0">
              <a:solidFill>
                <a:srgbClr val="522E88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algn="r"/>
            <a:r>
              <a:rPr lang="en-GB" sz="20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10am - 1pm</a:t>
            </a:r>
            <a:r>
              <a:rPr lang="en-GB" sz="2000" b="1" dirty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sz="2000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or</a:t>
            </a:r>
            <a:r>
              <a:rPr lang="en-GB" sz="20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 2pm </a:t>
            </a:r>
            <a:r>
              <a:rPr lang="mr-IN" sz="20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–</a:t>
            </a:r>
            <a:r>
              <a:rPr lang="en-GB" sz="20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 5pm</a:t>
            </a:r>
            <a:endParaRPr lang="en-GB" sz="2000" b="1" dirty="0">
              <a:solidFill>
                <a:srgbClr val="522E88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algn="r"/>
            <a:endParaRPr lang="en-GB" sz="2200" dirty="0" smtClean="0">
              <a:solidFill>
                <a:srgbClr val="39338D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algn="r"/>
            <a:endParaRPr lang="en-GB" sz="2200" dirty="0">
              <a:solidFill>
                <a:srgbClr val="39338D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594" y="3769611"/>
            <a:ext cx="3970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Learn...</a:t>
            </a:r>
          </a:p>
          <a:p>
            <a:pPr algn="r"/>
            <a:r>
              <a:rPr lang="en-GB" sz="2000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What is stress? </a:t>
            </a:r>
          </a:p>
          <a:p>
            <a:pPr algn="r"/>
            <a:r>
              <a:rPr lang="en-GB" sz="2000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Why does it happen? </a:t>
            </a:r>
          </a:p>
          <a:p>
            <a:pPr algn="r"/>
            <a:r>
              <a:rPr lang="en-GB" sz="2000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What can I do to reduce it?</a:t>
            </a:r>
            <a:endParaRPr lang="en-GB" sz="2000" dirty="0" smtClean="0">
              <a:solidFill>
                <a:srgbClr val="522E88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650" y="7734456"/>
            <a:ext cx="6731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2 </a:t>
            </a:r>
            <a:r>
              <a:rPr lang="en-US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million years of evolution and neuroscience </a:t>
            </a:r>
            <a:r>
              <a:rPr lang="en-US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made easy </a:t>
            </a:r>
            <a:r>
              <a:rPr lang="en-US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to understand and relevant to our modern day lives, helping you understand </a:t>
            </a:r>
            <a:r>
              <a:rPr lang="en-US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why we think the way we do and how we can take back control from anxious and negative thinking.</a:t>
            </a:r>
            <a:endParaRPr lang="en-GB" b="1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57" y="2589305"/>
            <a:ext cx="663072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solidFill>
                  <a:srgbClr val="522E88"/>
                </a:solidFill>
                <a:latin typeface="Myriad Pro" panose="020B0503030403020204" pitchFamily="34" charset="0"/>
              </a:rPr>
              <a:t>Get Back on Track with our Resilience and Wellbeing Workshop!</a:t>
            </a:r>
            <a:endParaRPr lang="en-GB" sz="1900" dirty="0">
              <a:solidFill>
                <a:srgbClr val="522E88"/>
              </a:solidFill>
              <a:latin typeface="Myriad Pro" panose="020B0503030403020204" pitchFamily="34" charset="0"/>
            </a:endParaRPr>
          </a:p>
          <a:p>
            <a:endParaRPr lang="en-GB" dirty="0">
              <a:solidFill>
                <a:srgbClr val="522E88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4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790250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1690688"/>
          </a:xfrm>
          <a:prstGeom prst="rect">
            <a:avLst/>
          </a:prstGeom>
          <a:solidFill>
            <a:srgbClr val="522E88"/>
          </a:solidFill>
          <a:ln>
            <a:solidFill>
              <a:srgbClr val="522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7648250"/>
            <a:ext cx="6858000" cy="2257750"/>
          </a:xfrm>
          <a:prstGeom prst="rect">
            <a:avLst/>
          </a:prstGeom>
          <a:solidFill>
            <a:srgbClr val="522E88"/>
          </a:solidFill>
          <a:ln>
            <a:solidFill>
              <a:srgbClr val="522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7180" y="1793563"/>
            <a:ext cx="62179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rgbClr val="522E88"/>
                </a:solidFill>
                <a:latin typeface="Myriad Pro" panose="020B0503030403020204" pitchFamily="34" charset="0"/>
              </a:rPr>
              <a:t>Stress and Anxiety taking over your day?</a:t>
            </a:r>
          </a:p>
          <a:p>
            <a:endParaRPr lang="en-GB" sz="34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07177"/>
            <a:ext cx="6233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Resilience and Wellbeing Workshop</a:t>
            </a:r>
            <a:endParaRPr lang="en-GB" sz="4000" dirty="0" smtClean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1027" name="Picture 3" descr="MMW4690-Logo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88" y="6341439"/>
            <a:ext cx="1345372" cy="134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509" y="3830556"/>
            <a:ext cx="51670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522E88"/>
                </a:solidFill>
                <a:latin typeface="Myriad Pro" charset="0"/>
                <a:ea typeface="Myriad Pro" charset="0"/>
                <a:cs typeface="Myriad Pro" charset="0"/>
              </a:rPr>
              <a:t>Monday 4</a:t>
            </a:r>
            <a:r>
              <a:rPr lang="en-GB" sz="2000" b="1" baseline="30000" dirty="0" smtClean="0">
                <a:solidFill>
                  <a:srgbClr val="522E88"/>
                </a:solidFill>
                <a:latin typeface="Myriad Pro" charset="0"/>
                <a:ea typeface="Myriad Pro" charset="0"/>
                <a:cs typeface="Myriad Pro" charset="0"/>
              </a:rPr>
              <a:t>th</a:t>
            </a:r>
            <a:r>
              <a:rPr lang="en-GB" sz="2000" b="1" dirty="0" smtClean="0">
                <a:solidFill>
                  <a:srgbClr val="522E88"/>
                </a:solidFill>
                <a:latin typeface="Myriad Pro" charset="0"/>
                <a:ea typeface="Myriad Pro" charset="0"/>
                <a:cs typeface="Myriad Pro" charset="0"/>
              </a:rPr>
              <a:t> March</a:t>
            </a:r>
            <a:endParaRPr lang="en-GB" sz="2000" b="1" dirty="0">
              <a:solidFill>
                <a:srgbClr val="522E88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10am - 1pm</a:t>
            </a:r>
            <a:endParaRPr lang="en-GB" sz="2000" b="1" dirty="0">
              <a:solidFill>
                <a:srgbClr val="39338D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2pm </a:t>
            </a:r>
            <a:r>
              <a:rPr lang="mr-IN" sz="20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–</a:t>
            </a:r>
            <a:r>
              <a:rPr lang="en-GB" sz="20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 5pm</a:t>
            </a:r>
            <a:endParaRPr lang="en-GB" sz="2000" b="1" dirty="0">
              <a:solidFill>
                <a:srgbClr val="522E88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GB" sz="2200" dirty="0" smtClean="0">
              <a:solidFill>
                <a:srgbClr val="39338D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en-GB" sz="2200" dirty="0">
              <a:solidFill>
                <a:srgbClr val="39338D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" y="2614104"/>
            <a:ext cx="6233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2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What is stress?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Why does it happen?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b="1" dirty="0" smtClean="0">
                <a:solidFill>
                  <a:srgbClr val="39338D"/>
                </a:solidFill>
                <a:latin typeface="Myriad Pro" charset="0"/>
                <a:ea typeface="Myriad Pro" charset="0"/>
                <a:cs typeface="Myriad Pro" charset="0"/>
              </a:rPr>
              <a:t>What can I do to reduce it?</a:t>
            </a:r>
            <a:endParaRPr lang="en-GB" sz="2200" b="1" dirty="0" smtClean="0">
              <a:solidFill>
                <a:srgbClr val="522E88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650" y="7734456"/>
            <a:ext cx="6731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2 </a:t>
            </a:r>
            <a:r>
              <a:rPr lang="en-US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million years of evolution and neuroscience </a:t>
            </a:r>
            <a:r>
              <a:rPr lang="en-US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made easy </a:t>
            </a:r>
            <a:r>
              <a:rPr lang="en-US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to understand and relevant to our modern day lives, helping you understand </a:t>
            </a:r>
            <a:r>
              <a:rPr lang="en-US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why we think the way we do and how we can take back control from anxious and negative thinking.</a:t>
            </a:r>
            <a:endParaRPr lang="en-GB" b="1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0480" y="898657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Book your place on </a:t>
            </a:r>
            <a:r>
              <a:rPr lang="en-GB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[internal contact details]</a:t>
            </a:r>
            <a:endParaRPr lang="en-GB" sz="2200" b="1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endParaRPr lang="en-GB" sz="2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" y="93827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This workshop is run by Inspired to Change for </a:t>
            </a:r>
            <a:r>
              <a:rPr lang="en-GB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[company name] </a:t>
            </a:r>
            <a:r>
              <a:rPr lang="en-GB" sz="14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www.inspiredtochange.biz</a:t>
            </a:r>
            <a:endParaRPr lang="en-GB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5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9696</TotalTime>
  <Words>223</Words>
  <Application>Microsoft Macintosh PowerPoint</Application>
  <PresentationFormat>A4 Paper (210x297 mm)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Myriad Pro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Prout</dc:creator>
  <cp:lastModifiedBy>Microsoft Office User</cp:lastModifiedBy>
  <cp:revision>65</cp:revision>
  <cp:lastPrinted>2018-06-21T14:48:43Z</cp:lastPrinted>
  <dcterms:created xsi:type="dcterms:W3CDTF">2015-05-14T10:22:47Z</dcterms:created>
  <dcterms:modified xsi:type="dcterms:W3CDTF">2020-03-12T12:17:27Z</dcterms:modified>
</cp:coreProperties>
</file>